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60" r:id="rId11"/>
    <p:sldId id="261" r:id="rId12"/>
    <p:sldId id="256" r:id="rId13"/>
    <p:sldId id="259" r:id="rId14"/>
    <p:sldId id="262" r:id="rId15"/>
    <p:sldId id="26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F62"/>
    <a:srgbClr val="008D97"/>
    <a:srgbClr val="16634F"/>
    <a:srgbClr val="F57F20"/>
    <a:srgbClr val="B1DCD6"/>
    <a:srgbClr val="2BB04A"/>
    <a:srgbClr val="ED2024"/>
    <a:srgbClr val="FFF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 showGuides="1">
      <p:cViewPr>
        <p:scale>
          <a:sx n="90" d="100"/>
          <a:sy n="90" d="100"/>
        </p:scale>
        <p:origin x="1880" y="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5C1603D-B34B-2B47-9D85-A849C92B9F5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5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B8DB31-D1A4-9341-BF99-FB6A1CECD1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/>
          <a:stretch/>
        </p:blipFill>
        <p:spPr>
          <a:xfrm>
            <a:off x="273158" y="-1178201"/>
            <a:ext cx="11670595" cy="85918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470F01-4DB2-E84D-A8B7-9E1235A70F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1076960"/>
            <a:ext cx="11087100" cy="3463291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DC719-0C31-E945-B952-2F22473F6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4632326"/>
            <a:ext cx="3162300" cy="1391772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F6F36-B1BF-6B4C-A971-8C9A8806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3086100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B848-F014-3146-A4A4-1DF2C859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36C9-9EA1-824F-8FED-1CC0BE785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08242" cy="365125"/>
          </a:xfrm>
        </p:spPr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8B855043-7DCD-6F40-B4BB-3A11F9B6EA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2200" y="5914072"/>
            <a:ext cx="1295004" cy="103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77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888" userDrawn="1">
          <p15:clr>
            <a:srgbClr val="FBAE40"/>
          </p15:clr>
        </p15:guide>
        <p15:guide id="4" orient="horz" pos="360" userDrawn="1">
          <p15:clr>
            <a:srgbClr val="FBAE40"/>
          </p15:clr>
        </p15:guide>
        <p15:guide id="5" pos="312" userDrawn="1">
          <p15:clr>
            <a:srgbClr val="FBAE40"/>
          </p15:clr>
        </p15:guide>
        <p15:guide id="6" pos="729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4A29F92-6211-864E-A5B5-B3981C41A431}"/>
              </a:ext>
            </a:extLst>
          </p:cNvPr>
          <p:cNvSpPr/>
          <p:nvPr userDrawn="1"/>
        </p:nvSpPr>
        <p:spPr>
          <a:xfrm>
            <a:off x="-71121" y="-23813"/>
            <a:ext cx="12284601" cy="3696019"/>
          </a:xfrm>
          <a:prstGeom prst="rect">
            <a:avLst/>
          </a:prstGeom>
          <a:solidFill>
            <a:srgbClr val="008D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D745B7-FC58-AF48-8E5A-13C3EBD184AA}"/>
              </a:ext>
            </a:extLst>
          </p:cNvPr>
          <p:cNvSpPr/>
          <p:nvPr userDrawn="1"/>
        </p:nvSpPr>
        <p:spPr>
          <a:xfrm>
            <a:off x="0" y="3319463"/>
            <a:ext cx="12213480" cy="3538538"/>
          </a:xfrm>
          <a:prstGeom prst="rect">
            <a:avLst/>
          </a:prstGeom>
          <a:solidFill>
            <a:srgbClr val="F57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38DAB86-3D28-DB4A-9595-B541DBE0A9BA}"/>
              </a:ext>
            </a:extLst>
          </p:cNvPr>
          <p:cNvSpPr/>
          <p:nvPr userDrawn="1"/>
        </p:nvSpPr>
        <p:spPr>
          <a:xfrm>
            <a:off x="-3614738" y="1384424"/>
            <a:ext cx="21216937" cy="4905784"/>
          </a:xfrm>
          <a:prstGeom prst="ellipse">
            <a:avLst/>
          </a:prstGeom>
          <a:solidFill>
            <a:schemeClr val="bg1"/>
          </a:solidFill>
          <a:ln w="57150">
            <a:solidFill>
              <a:srgbClr val="B1D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F0654D-1E3D-E14D-B004-4E7D75DB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019299"/>
          </a:xfrm>
        </p:spPr>
        <p:txBody>
          <a:bodyPr/>
          <a:lstStyle>
            <a:lvl1pPr>
              <a:defRPr>
                <a:solidFill>
                  <a:srgbClr val="B1DCD6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4D5FEC-A21A-1649-9670-006B749B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14500" y="6356350"/>
            <a:ext cx="186689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655D1C2-F34C-654B-A874-CD494F1DA8C1}" type="datetimeFigureOut">
              <a:rPr lang="en-US" smtClean="0"/>
              <a:pPr/>
              <a:t>11/6/20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B08B20-DB5D-A24E-B222-7EE0AE69D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AC39B8-7911-1E4C-B483-49FAE6AFC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12D2A53-F8D3-7F42-AAAB-AB387357D74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3FB87D-BF5F-0945-AD55-84A46DF3B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799" y="5886205"/>
            <a:ext cx="1332514" cy="87813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B6D17C4-978A-AC42-B56B-BE2A1602CB51}"/>
              </a:ext>
            </a:extLst>
          </p:cNvPr>
          <p:cNvSpPr/>
          <p:nvPr userDrawn="1"/>
        </p:nvSpPr>
        <p:spPr>
          <a:xfrm>
            <a:off x="-71121" y="2627629"/>
            <a:ext cx="12284601" cy="2692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E8857-0864-1C45-B9D7-21732D25F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57F2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D52A2A-B2BF-F44F-B87B-69BED7C8A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57F2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B14178-C9F1-F94F-AEA9-5C2C316BAA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8D97"/>
                </a:solidFill>
              </a:defRPr>
            </a:lvl1pPr>
            <a:lvl2pPr>
              <a:defRPr sz="2000">
                <a:solidFill>
                  <a:srgbClr val="008D97"/>
                </a:solidFill>
              </a:defRPr>
            </a:lvl2pPr>
            <a:lvl3pPr>
              <a:defRPr sz="1800">
                <a:solidFill>
                  <a:srgbClr val="008D97"/>
                </a:solidFill>
              </a:defRPr>
            </a:lvl3pPr>
            <a:lvl4pPr>
              <a:defRPr sz="1600">
                <a:solidFill>
                  <a:srgbClr val="008D97"/>
                </a:solidFill>
              </a:defRPr>
            </a:lvl4pPr>
            <a:lvl5pPr>
              <a:defRPr sz="1600">
                <a:solidFill>
                  <a:srgbClr val="008D9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CB23E2-ED19-8F40-BDE4-F64EBDA6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8D97"/>
                </a:solidFill>
              </a:defRPr>
            </a:lvl1pPr>
            <a:lvl2pPr>
              <a:defRPr sz="2000">
                <a:solidFill>
                  <a:srgbClr val="008D97"/>
                </a:solidFill>
              </a:defRPr>
            </a:lvl2pPr>
            <a:lvl3pPr>
              <a:defRPr sz="1800">
                <a:solidFill>
                  <a:srgbClr val="008D97"/>
                </a:solidFill>
              </a:defRPr>
            </a:lvl3pPr>
            <a:lvl4pPr>
              <a:defRPr sz="1600">
                <a:solidFill>
                  <a:srgbClr val="008D97"/>
                </a:solidFill>
              </a:defRPr>
            </a:lvl4pPr>
            <a:lvl5pPr>
              <a:defRPr sz="1600">
                <a:solidFill>
                  <a:srgbClr val="008D9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819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3D745B7-FC58-AF48-8E5A-13C3EBD184AA}"/>
              </a:ext>
            </a:extLst>
          </p:cNvPr>
          <p:cNvSpPr/>
          <p:nvPr userDrawn="1"/>
        </p:nvSpPr>
        <p:spPr>
          <a:xfrm>
            <a:off x="-71121" y="2291081"/>
            <a:ext cx="12284601" cy="4724400"/>
          </a:xfrm>
          <a:prstGeom prst="rect">
            <a:avLst/>
          </a:prstGeom>
          <a:solidFill>
            <a:srgbClr val="F57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38DAB86-3D28-DB4A-9595-B541DBE0A9BA}"/>
              </a:ext>
            </a:extLst>
          </p:cNvPr>
          <p:cNvSpPr/>
          <p:nvPr userDrawn="1"/>
        </p:nvSpPr>
        <p:spPr>
          <a:xfrm rot="314685">
            <a:off x="-792480" y="2243469"/>
            <a:ext cx="13167360" cy="4465320"/>
          </a:xfrm>
          <a:prstGeom prst="ellipse">
            <a:avLst/>
          </a:prstGeom>
          <a:solidFill>
            <a:schemeClr val="bg1"/>
          </a:solidFill>
          <a:ln w="57150">
            <a:solidFill>
              <a:srgbClr val="B1D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7C59FF-5431-E142-B9A4-0C1764335F94}"/>
              </a:ext>
            </a:extLst>
          </p:cNvPr>
          <p:cNvSpPr/>
          <p:nvPr userDrawn="1"/>
        </p:nvSpPr>
        <p:spPr>
          <a:xfrm>
            <a:off x="-71120" y="0"/>
            <a:ext cx="12334240" cy="492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F0654D-1E3D-E14D-B004-4E7D75DB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005F6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6E8857-0864-1C45-B9D7-21732D25F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57F2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CB23E2-ED19-8F40-BDE4-F64EBDA6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5F62"/>
                </a:solidFill>
              </a:defRPr>
            </a:lvl1pPr>
            <a:lvl2pPr>
              <a:defRPr sz="2000">
                <a:solidFill>
                  <a:srgbClr val="005F62"/>
                </a:solidFill>
              </a:defRPr>
            </a:lvl2pPr>
            <a:lvl3pPr>
              <a:defRPr sz="1800">
                <a:solidFill>
                  <a:srgbClr val="005F62"/>
                </a:solidFill>
              </a:defRPr>
            </a:lvl3pPr>
            <a:lvl4pPr>
              <a:defRPr sz="1600">
                <a:solidFill>
                  <a:srgbClr val="005F62"/>
                </a:solidFill>
              </a:defRPr>
            </a:lvl4pPr>
            <a:lvl5pPr>
              <a:defRPr sz="1600">
                <a:solidFill>
                  <a:srgbClr val="005F6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D52A2A-B2BF-F44F-B87B-69BED7C8A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57F2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B14178-C9F1-F94F-AEA9-5C2C316BAA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rgbClr val="005F62"/>
                </a:solidFill>
              </a:defRPr>
            </a:lvl1pPr>
            <a:lvl2pPr>
              <a:defRPr sz="2000">
                <a:solidFill>
                  <a:srgbClr val="005F62"/>
                </a:solidFill>
              </a:defRPr>
            </a:lvl2pPr>
            <a:lvl3pPr>
              <a:defRPr sz="1800">
                <a:solidFill>
                  <a:srgbClr val="005F62"/>
                </a:solidFill>
              </a:defRPr>
            </a:lvl3pPr>
            <a:lvl4pPr>
              <a:defRPr sz="1600">
                <a:solidFill>
                  <a:srgbClr val="005F62"/>
                </a:solidFill>
              </a:defRPr>
            </a:lvl4pPr>
            <a:lvl5pPr>
              <a:defRPr sz="1600">
                <a:solidFill>
                  <a:srgbClr val="005F6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4D5FEC-A21A-1649-9670-006B749B11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14500" y="6356350"/>
            <a:ext cx="1866899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655D1C2-F34C-654B-A874-CD494F1DA8C1}" type="datetimeFigureOut">
              <a:rPr lang="en-US" smtClean="0"/>
              <a:pPr/>
              <a:t>11/6/20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B08B20-DB5D-A24E-B222-7EE0AE69D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AC39B8-7911-1E4C-B483-49FAE6AFC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12D2A53-F8D3-7F42-AAAB-AB387357D74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3FB87D-BF5F-0945-AD55-84A46DF3B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800725"/>
            <a:ext cx="1397184" cy="92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373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4749DF-488F-604C-A133-15B69B7259F5}"/>
              </a:ext>
            </a:extLst>
          </p:cNvPr>
          <p:cNvSpPr/>
          <p:nvPr userDrawn="1"/>
        </p:nvSpPr>
        <p:spPr>
          <a:xfrm>
            <a:off x="0" y="5730240"/>
            <a:ext cx="12192000" cy="1046480"/>
          </a:xfrm>
          <a:prstGeom prst="rect">
            <a:avLst/>
          </a:prstGeom>
          <a:solidFill>
            <a:srgbClr val="005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F3C794A-6C13-CC42-8F55-F56E5FD308DB}"/>
              </a:ext>
            </a:extLst>
          </p:cNvPr>
          <p:cNvSpPr/>
          <p:nvPr userDrawn="1"/>
        </p:nvSpPr>
        <p:spPr>
          <a:xfrm>
            <a:off x="0" y="5811520"/>
            <a:ext cx="12192000" cy="1046480"/>
          </a:xfrm>
          <a:prstGeom prst="rect">
            <a:avLst/>
          </a:prstGeom>
          <a:solidFill>
            <a:srgbClr val="B1D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470F01-4DB2-E84D-A8B7-9E1235A70F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>
                <a:solidFill>
                  <a:srgbClr val="005F6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DC719-0C31-E945-B952-2F22473F6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F6F36-B1BF-6B4C-A971-8C9A8806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6" y="6356350"/>
            <a:ext cx="2176504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B848-F014-3146-A4A4-1DF2C859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36C9-9EA1-824F-8FED-1CC0BE785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B8DB31-D1A4-9341-BF99-FB6A1CECD1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34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888" userDrawn="1">
          <p15:clr>
            <a:srgbClr val="FBAE40"/>
          </p15:clr>
        </p15:guide>
        <p15:guide id="4" orient="horz" pos="360" userDrawn="1">
          <p15:clr>
            <a:srgbClr val="FBAE40"/>
          </p15:clr>
        </p15:guide>
        <p15:guide id="5" pos="312" userDrawn="1">
          <p15:clr>
            <a:srgbClr val="FBAE40"/>
          </p15:clr>
        </p15:guide>
        <p15:guide id="6" pos="7296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5B2F7-8F39-7646-B2CE-CA14E2359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1D0F9A-511F-DA4E-BADA-71BD24EFA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7EB226-A1EC-A64C-B992-67E4FAA6A8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F70A87-EB28-6E4D-A855-3935E48D13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4" y="6356350"/>
            <a:ext cx="2176505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42E2E6-2C0A-4B46-B845-D09C93D80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8FB9DC-B006-6B4E-AE6C-806F78B73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2B3043-933E-FD4E-86D7-5FF467DDCE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6937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12272-C45A-3044-9CE1-9772D734E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A53682-1E09-254A-B99D-EC514E9AAE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4" y="6356350"/>
            <a:ext cx="2176505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869D38-7A38-9349-A9FB-52ED12C96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04BDA6-6B6C-FB4E-A3AC-5649F00A1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E28846-6335-CF43-A5BB-3B9A7C1E43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73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D2E41-1706-984E-965F-807E701B3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D31AE-7FEC-6549-8D52-4732765D66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42A088-FE47-9643-94EE-C6A60737C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D83637-DE81-604C-8932-AA95A41375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83360" y="6356350"/>
            <a:ext cx="2098040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4F970F-6C20-5548-9041-C4EC7556D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DF2B33-C6EF-BD45-A5F6-F0C97D01C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70A6B8-E924-EB46-A6C9-B4DDC38391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19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0EF55-9E4B-EF44-B1AC-7AF163018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D297E-0AB2-0944-B433-0BA97DB55E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743D31-F667-8C4E-9AC2-2A50C02E3C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325E36-9F8D-9A4E-BC3D-006DBA0F8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4" y="6356350"/>
            <a:ext cx="2176505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4C3074-40CA-1242-9523-840FC0FC4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22F4D8-5C8B-2543-88FD-2576935C1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AD8CB3-7716-DD4E-869D-1DAF5FA701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76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280396-C302-6A48-8A9E-66BE6300AF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83360" y="6356350"/>
            <a:ext cx="2098040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FA8461-508D-BD4E-9FE0-C292A277A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06EB0C-AD23-BE4D-80EC-0755519CB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AD1412-80C4-664A-A856-6C77654AA1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3371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7CACE-2CFE-2B4F-92AC-F5FABDB0F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AC9032-47C2-054F-9093-8711513757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9F865-50BC-E745-9679-8CA1858E0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31A383-5F8D-F847-B034-319D6C769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B9207-3965-A24E-970F-3815F1CBE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5863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822C55-FC5D-8646-83F3-014A128BD2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83A9CF-89C6-574B-ADF1-E0C96E0E8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8C1C3-4911-FC44-9EFA-EFAFBE1AA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DB5175-1B94-8542-B2EF-BD0A7523E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00CE62-8797-C040-B617-36047F3D5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132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DC4B07B-A354-B044-8F67-A729B280D434}"/>
              </a:ext>
            </a:extLst>
          </p:cNvPr>
          <p:cNvSpPr/>
          <p:nvPr userDrawn="1"/>
        </p:nvSpPr>
        <p:spPr>
          <a:xfrm>
            <a:off x="-71121" y="2291081"/>
            <a:ext cx="12284601" cy="4724400"/>
          </a:xfrm>
          <a:prstGeom prst="rect">
            <a:avLst/>
          </a:prstGeom>
          <a:solidFill>
            <a:srgbClr val="B1D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53C2995-6CD3-074B-9FEE-1CF2F324BDF0}"/>
              </a:ext>
            </a:extLst>
          </p:cNvPr>
          <p:cNvSpPr/>
          <p:nvPr userDrawn="1"/>
        </p:nvSpPr>
        <p:spPr>
          <a:xfrm rot="314685">
            <a:off x="-477520" y="1908189"/>
            <a:ext cx="13167360" cy="4465320"/>
          </a:xfrm>
          <a:prstGeom prst="ellipse">
            <a:avLst/>
          </a:prstGeom>
          <a:solidFill>
            <a:schemeClr val="bg1"/>
          </a:solidFill>
          <a:ln w="28575">
            <a:solidFill>
              <a:srgbClr val="F57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0A205A-293B-534E-B185-4A8C8359E7D2}"/>
              </a:ext>
            </a:extLst>
          </p:cNvPr>
          <p:cNvSpPr/>
          <p:nvPr userDrawn="1"/>
        </p:nvSpPr>
        <p:spPr>
          <a:xfrm>
            <a:off x="-71120" y="0"/>
            <a:ext cx="12334240" cy="401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470F01-4DB2-E84D-A8B7-9E1235A70F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>
                <a:solidFill>
                  <a:srgbClr val="005F6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DC719-0C31-E945-B952-2F22473F6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F6F36-B1BF-6B4C-A971-8C9A8806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6" y="6356350"/>
            <a:ext cx="2176504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B848-F014-3146-A4A4-1DF2C859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36C9-9EA1-824F-8FED-1CC0BE785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B8DB31-D1A4-9341-BF99-FB6A1CECD1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3159" y="5934392"/>
            <a:ext cx="1069121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49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888" userDrawn="1">
          <p15:clr>
            <a:srgbClr val="FBAE40"/>
          </p15:clr>
        </p15:guide>
        <p15:guide id="4" orient="horz" pos="360" userDrawn="1">
          <p15:clr>
            <a:srgbClr val="FBAE40"/>
          </p15:clr>
        </p15:guide>
        <p15:guide id="5" pos="312" userDrawn="1">
          <p15:clr>
            <a:srgbClr val="FBAE40"/>
          </p15:clr>
        </p15:guide>
        <p15:guide id="6" pos="729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7525AE-6659-8745-8B86-962C7E1F4765}"/>
              </a:ext>
            </a:extLst>
          </p:cNvPr>
          <p:cNvSpPr/>
          <p:nvPr userDrawn="1"/>
        </p:nvSpPr>
        <p:spPr>
          <a:xfrm>
            <a:off x="-71121" y="2291081"/>
            <a:ext cx="12284601" cy="4724400"/>
          </a:xfrm>
          <a:prstGeom prst="rect">
            <a:avLst/>
          </a:prstGeom>
          <a:solidFill>
            <a:srgbClr val="F57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529473F-8032-D840-8C0E-E746D59536D1}"/>
              </a:ext>
            </a:extLst>
          </p:cNvPr>
          <p:cNvSpPr/>
          <p:nvPr userDrawn="1"/>
        </p:nvSpPr>
        <p:spPr>
          <a:xfrm rot="314685">
            <a:off x="-792480" y="2243469"/>
            <a:ext cx="13167360" cy="4465320"/>
          </a:xfrm>
          <a:prstGeom prst="ellipse">
            <a:avLst/>
          </a:prstGeom>
          <a:solidFill>
            <a:schemeClr val="bg1"/>
          </a:solidFill>
          <a:ln w="57150">
            <a:solidFill>
              <a:srgbClr val="B1D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B27EDB-C10E-B646-9A37-4FC53380A58F}"/>
              </a:ext>
            </a:extLst>
          </p:cNvPr>
          <p:cNvSpPr/>
          <p:nvPr userDrawn="1"/>
        </p:nvSpPr>
        <p:spPr>
          <a:xfrm>
            <a:off x="-71120" y="0"/>
            <a:ext cx="12334240" cy="492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08C33-DFC7-A348-BCD8-22B5F475C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F57F20"/>
                </a:solidFill>
              </a:defRPr>
            </a:lvl1pPr>
            <a:lvl2pPr>
              <a:defRPr>
                <a:solidFill>
                  <a:srgbClr val="16634F"/>
                </a:solidFill>
              </a:defRPr>
            </a:lvl2pPr>
            <a:lvl3pPr>
              <a:defRPr>
                <a:solidFill>
                  <a:srgbClr val="16634F"/>
                </a:solidFill>
              </a:defRPr>
            </a:lvl3pPr>
            <a:lvl4pPr>
              <a:defRPr>
                <a:solidFill>
                  <a:srgbClr val="16634F"/>
                </a:solidFill>
              </a:defRPr>
            </a:lvl4pPr>
            <a:lvl5pPr>
              <a:defRPr>
                <a:solidFill>
                  <a:srgbClr val="16634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F1EBC-050B-344A-AA60-2617A2A212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4" y="6356350"/>
            <a:ext cx="2176505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1D9206-BF3F-EC4E-B2F9-42C288610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DC934C-8B90-5241-873C-6446C4CBC186}"/>
              </a:ext>
            </a:extLst>
          </p:cNvPr>
          <p:cNvSpPr/>
          <p:nvPr userDrawn="1"/>
        </p:nvSpPr>
        <p:spPr>
          <a:xfrm>
            <a:off x="-213360" y="-133378"/>
            <a:ext cx="12598399" cy="1773266"/>
          </a:xfrm>
          <a:prstGeom prst="rect">
            <a:avLst/>
          </a:prstGeom>
          <a:solidFill>
            <a:srgbClr val="B1DCD6"/>
          </a:solidFill>
          <a:ln w="57150">
            <a:solidFill>
              <a:srgbClr val="F57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63654-F02C-F94F-A11B-4E329DEF3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96839C-C625-EC47-B1E0-8EECB8E04B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12CAEE-E27E-884D-84EA-982BC4C6C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406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7525AE-6659-8745-8B86-962C7E1F4765}"/>
              </a:ext>
            </a:extLst>
          </p:cNvPr>
          <p:cNvSpPr/>
          <p:nvPr userDrawn="1"/>
        </p:nvSpPr>
        <p:spPr>
          <a:xfrm>
            <a:off x="-71121" y="2291081"/>
            <a:ext cx="12284601" cy="4724400"/>
          </a:xfrm>
          <a:prstGeom prst="rect">
            <a:avLst/>
          </a:prstGeom>
          <a:solidFill>
            <a:srgbClr val="B1D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529473F-8032-D840-8C0E-E746D59536D1}"/>
              </a:ext>
            </a:extLst>
          </p:cNvPr>
          <p:cNvSpPr/>
          <p:nvPr userDrawn="1"/>
        </p:nvSpPr>
        <p:spPr>
          <a:xfrm rot="314685">
            <a:off x="-792480" y="2243469"/>
            <a:ext cx="13167360" cy="446532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57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B27EDB-C10E-B646-9A37-4FC53380A58F}"/>
              </a:ext>
            </a:extLst>
          </p:cNvPr>
          <p:cNvSpPr/>
          <p:nvPr userDrawn="1"/>
        </p:nvSpPr>
        <p:spPr>
          <a:xfrm>
            <a:off x="-71120" y="0"/>
            <a:ext cx="12334240" cy="492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08C33-DFC7-A348-BCD8-22B5F475C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F62"/>
                </a:solidFill>
              </a:defRPr>
            </a:lvl1pPr>
            <a:lvl2pPr>
              <a:defRPr>
                <a:solidFill>
                  <a:srgbClr val="005F62"/>
                </a:solidFill>
              </a:defRPr>
            </a:lvl2pPr>
            <a:lvl3pPr>
              <a:defRPr>
                <a:solidFill>
                  <a:srgbClr val="005F62"/>
                </a:solidFill>
              </a:defRPr>
            </a:lvl3pPr>
            <a:lvl4pPr>
              <a:defRPr>
                <a:solidFill>
                  <a:srgbClr val="005F62"/>
                </a:solidFill>
              </a:defRPr>
            </a:lvl4pPr>
            <a:lvl5pPr>
              <a:defRPr>
                <a:solidFill>
                  <a:srgbClr val="005F6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F1EBC-050B-344A-AA60-2617A2A212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4" y="6356350"/>
            <a:ext cx="2176505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1D9206-BF3F-EC4E-B2F9-42C288610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DC934C-8B90-5241-873C-6446C4CBC186}"/>
              </a:ext>
            </a:extLst>
          </p:cNvPr>
          <p:cNvSpPr/>
          <p:nvPr userDrawn="1"/>
        </p:nvSpPr>
        <p:spPr>
          <a:xfrm>
            <a:off x="-213360" y="-133378"/>
            <a:ext cx="12598399" cy="1773266"/>
          </a:xfrm>
          <a:prstGeom prst="rect">
            <a:avLst/>
          </a:prstGeom>
          <a:solidFill>
            <a:srgbClr val="F57F20"/>
          </a:solidFill>
          <a:ln w="38100">
            <a:solidFill>
              <a:srgbClr val="B1D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063654-F02C-F94F-A11B-4E329DEF3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96839C-C625-EC47-B1E0-8EECB8E04B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12CAEE-E27E-884D-84EA-982BC4C6C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9557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5C1603D-B34B-2B47-9D85-A849C92B9F5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1D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470F01-4DB2-E84D-A8B7-9E1235A70F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>
                <a:solidFill>
                  <a:srgbClr val="005F6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DC719-0C31-E945-B952-2F22473F6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F6F36-B1BF-6B4C-A971-8C9A8806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6" y="6356350"/>
            <a:ext cx="2176504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B848-F014-3146-A4A4-1DF2C859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36C9-9EA1-824F-8FED-1CC0BE785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B8DB31-D1A4-9341-BF99-FB6A1CECD1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109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888" userDrawn="1">
          <p15:clr>
            <a:srgbClr val="FBAE40"/>
          </p15:clr>
        </p15:guide>
        <p15:guide id="4" orient="horz" pos="360" userDrawn="1">
          <p15:clr>
            <a:srgbClr val="FBAE40"/>
          </p15:clr>
        </p15:guide>
        <p15:guide id="5" pos="312" userDrawn="1">
          <p15:clr>
            <a:srgbClr val="FBAE40"/>
          </p15:clr>
        </p15:guide>
        <p15:guide id="6" pos="729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5C1603D-B34B-2B47-9D85-A849C92B9F5D}"/>
              </a:ext>
            </a:extLst>
          </p:cNvPr>
          <p:cNvSpPr/>
          <p:nvPr userDrawn="1"/>
        </p:nvSpPr>
        <p:spPr>
          <a:xfrm>
            <a:off x="0" y="0"/>
            <a:ext cx="12192000" cy="5735637"/>
          </a:xfrm>
          <a:prstGeom prst="rect">
            <a:avLst/>
          </a:prstGeom>
          <a:solidFill>
            <a:srgbClr val="FF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470F01-4DB2-E84D-A8B7-9E1235A70F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>
                <a:solidFill>
                  <a:srgbClr val="005F6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DC719-0C31-E945-B952-2F22473F6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F6F36-B1BF-6B4C-A971-8C9A8806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6" y="6356350"/>
            <a:ext cx="2176504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B848-F014-3146-A4A4-1DF2C859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36C9-9EA1-824F-8FED-1CC0BE785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B8DB31-D1A4-9341-BF99-FB6A1CECD1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934392"/>
            <a:ext cx="1194352" cy="7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78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888" userDrawn="1">
          <p15:clr>
            <a:srgbClr val="FBAE40"/>
          </p15:clr>
        </p15:guide>
        <p15:guide id="4" orient="horz" pos="360" userDrawn="1">
          <p15:clr>
            <a:srgbClr val="FBAE40"/>
          </p15:clr>
        </p15:guide>
        <p15:guide id="5" pos="312" userDrawn="1">
          <p15:clr>
            <a:srgbClr val="FBAE40"/>
          </p15:clr>
        </p15:guide>
        <p15:guide id="6" pos="729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5C1603D-B34B-2B47-9D85-A849C92B9F5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5F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470F01-4DB2-E84D-A8B7-9E1235A70F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DC719-0C31-E945-B952-2F22473F6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F6F36-B1BF-6B4C-A971-8C9A8806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6" y="6356350"/>
            <a:ext cx="2176504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B848-F014-3146-A4A4-1DF2C859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36C9-9EA1-824F-8FED-1CC0BE785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08242" cy="365125"/>
          </a:xfrm>
        </p:spPr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B8DB31-D1A4-9341-BF99-FB6A1CECD1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3158" y="5934392"/>
            <a:ext cx="1069121" cy="787083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8B855043-7DCD-6F40-B4BB-3A11F9B6EA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2200" y="5914072"/>
            <a:ext cx="1295004" cy="103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339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888" userDrawn="1">
          <p15:clr>
            <a:srgbClr val="FBAE40"/>
          </p15:clr>
        </p15:guide>
        <p15:guide id="4" orient="horz" pos="360" userDrawn="1">
          <p15:clr>
            <a:srgbClr val="FBAE40"/>
          </p15:clr>
        </p15:guide>
        <p15:guide id="5" pos="312" userDrawn="1">
          <p15:clr>
            <a:srgbClr val="FBAE40"/>
          </p15:clr>
        </p15:guide>
        <p15:guide id="6" pos="729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5C1603D-B34B-2B47-9D85-A849C92B9F5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1D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847225-3B8B-E343-BB35-D34CCEAA5013}"/>
              </a:ext>
            </a:extLst>
          </p:cNvPr>
          <p:cNvSpPr/>
          <p:nvPr userDrawn="1"/>
        </p:nvSpPr>
        <p:spPr>
          <a:xfrm>
            <a:off x="0" y="-853440"/>
            <a:ext cx="12192000" cy="6512560"/>
          </a:xfrm>
          <a:prstGeom prst="rect">
            <a:avLst/>
          </a:prstGeom>
          <a:solidFill>
            <a:srgbClr val="F57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470F01-4DB2-E84D-A8B7-9E1235A70F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1DC719-0C31-E945-B952-2F22473F6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F6F36-B1BF-6B4C-A971-8C9A8806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04896" y="6356350"/>
            <a:ext cx="2176504" cy="365125"/>
          </a:xfrm>
        </p:spPr>
        <p:txBody>
          <a:bodyPr/>
          <a:lstStyle/>
          <a:p>
            <a:fld id="{C655D1C2-F34C-654B-A874-CD494F1DA8C1}" type="datetimeFigureOut">
              <a:rPr lang="en-US" smtClean="0"/>
              <a:t>11/6/20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B848-F014-3146-A4A4-1DF2C8596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436C9-9EA1-824F-8FED-1CC0BE785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308242" cy="365125"/>
          </a:xfrm>
        </p:spPr>
        <p:txBody>
          <a:bodyPr/>
          <a:lstStyle/>
          <a:p>
            <a:fld id="{512D2A53-F8D3-7F42-AAAB-AB387357D74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B8DB31-D1A4-9341-BF99-FB6A1CECD1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3158" y="5934392"/>
            <a:ext cx="1069121" cy="787083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8B855043-7DCD-6F40-B4BB-3A11F9B6EA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82200" y="5914072"/>
            <a:ext cx="1295004" cy="103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28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888" userDrawn="1">
          <p15:clr>
            <a:srgbClr val="FBAE40"/>
          </p15:clr>
        </p15:guide>
        <p15:guide id="4" orient="horz" pos="360" userDrawn="1">
          <p15:clr>
            <a:srgbClr val="FBAE40"/>
          </p15:clr>
        </p15:guide>
        <p15:guide id="5" pos="312" userDrawn="1">
          <p15:clr>
            <a:srgbClr val="FBAE40"/>
          </p15:clr>
        </p15:guide>
        <p15:guide id="6" pos="729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3997FFC-9466-914B-913F-63F4E7B93F8A}"/>
              </a:ext>
            </a:extLst>
          </p:cNvPr>
          <p:cNvSpPr/>
          <p:nvPr userDrawn="1"/>
        </p:nvSpPr>
        <p:spPr>
          <a:xfrm>
            <a:off x="0" y="0"/>
            <a:ext cx="12213480" cy="7015481"/>
          </a:xfrm>
          <a:prstGeom prst="rect">
            <a:avLst/>
          </a:prstGeom>
          <a:solidFill>
            <a:srgbClr val="F57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B40D755-D857-1744-8874-061416BBCA43}"/>
              </a:ext>
            </a:extLst>
          </p:cNvPr>
          <p:cNvSpPr/>
          <p:nvPr userDrawn="1"/>
        </p:nvSpPr>
        <p:spPr>
          <a:xfrm rot="314685">
            <a:off x="-2468054" y="966770"/>
            <a:ext cx="16125976" cy="5165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B1DC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2CECDC-367B-C145-804D-B4BE95B98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109790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BA44F8-95AF-BC45-99F6-34D7F0052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819530"/>
            <a:ext cx="10515600" cy="1469198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C5DFE7-1227-9C41-AC3E-3A416D2B25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862095" y="6356350"/>
            <a:ext cx="1719304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655D1C2-F34C-654B-A874-CD494F1DA8C1}" type="datetimeFigureOut">
              <a:rPr lang="en-US" smtClean="0"/>
              <a:pPr/>
              <a:t>11/6/20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C30F1A-1E58-CF40-9106-3B7150557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C8956-B495-AB49-9F5A-E8A65F1A6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12D2A53-F8D3-7F42-AAAB-AB387357D742}" type="slidenum">
              <a:rPr lang="en-US" smtClean="0"/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4E86C6-E43A-BE4F-98F4-D54086D1F8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10543" y="5633096"/>
            <a:ext cx="1651552" cy="108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02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F38BCB-2420-2947-AA11-45BA90A28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F5A1E8-5466-7A4A-9DD7-4CF707267C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ED8C2-9AD0-8E49-B6E9-913CFBD5C4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C655D1C2-F34C-654B-A874-CD494F1DA8C1}" type="datetimeFigureOut">
              <a:rPr lang="en-US" smtClean="0"/>
              <a:pPr/>
              <a:t>11/6/20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1AC40-210D-A44E-9919-69B969929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1CBA1-2C2E-374A-A87E-9D01F06098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</a:defRPr>
            </a:lvl1pPr>
          </a:lstStyle>
          <a:p>
            <a:fld id="{512D2A53-F8D3-7F42-AAAB-AB387357D74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67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49" r:id="rId2"/>
    <p:sldLayoutId id="2147483650" r:id="rId3"/>
    <p:sldLayoutId id="2147483664" r:id="rId4"/>
    <p:sldLayoutId id="2147483660" r:id="rId5"/>
    <p:sldLayoutId id="2147483665" r:id="rId6"/>
    <p:sldLayoutId id="2147483661" r:id="rId7"/>
    <p:sldLayoutId id="2147483666" r:id="rId8"/>
    <p:sldLayoutId id="2147483651" r:id="rId9"/>
    <p:sldLayoutId id="2147483667" r:id="rId10"/>
    <p:sldLayoutId id="2147483653" r:id="rId11"/>
    <p:sldLayoutId id="2147483662" r:id="rId12"/>
    <p:sldLayoutId id="2147483652" r:id="rId13"/>
    <p:sldLayoutId id="2147483654" r:id="rId14"/>
    <p:sldLayoutId id="2147483657" r:id="rId15"/>
    <p:sldLayoutId id="2147483656" r:id="rId16"/>
    <p:sldLayoutId id="2147483655" r:id="rId17"/>
    <p:sldLayoutId id="2147483658" r:id="rId18"/>
    <p:sldLayoutId id="2147483659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005F62"/>
          </a:solidFill>
          <a:latin typeface="Open Sans Semibold" panose="020B0606030504020204" pitchFamily="34" charset="0"/>
          <a:ea typeface="Open Sans Semibold" panose="020B0606030504020204" pitchFamily="34" charset="0"/>
          <a:cs typeface="Open Sans Semibold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4F35F-01C9-FC4F-9194-8789D6C5C8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155806-E5A4-854F-A73B-3311271185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November 6, 2020</a:t>
            </a:r>
          </a:p>
        </p:txBody>
      </p:sp>
    </p:spTree>
    <p:extLst>
      <p:ext uri="{BB962C8B-B14F-4D97-AF65-F5344CB8AC3E}">
        <p14:creationId xmlns:p14="http://schemas.microsoft.com/office/powerpoint/2010/main" val="3862232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E0070-3468-BE4B-8C8D-62DB0FB854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103410-809B-844E-93F3-1CDA7B06BA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November 6, 2020</a:t>
            </a:r>
          </a:p>
        </p:txBody>
      </p:sp>
    </p:spTree>
    <p:extLst>
      <p:ext uri="{BB962C8B-B14F-4D97-AF65-F5344CB8AC3E}">
        <p14:creationId xmlns:p14="http://schemas.microsoft.com/office/powerpoint/2010/main" val="497087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3FAEE-5B1D-B04A-8C74-9DF22550BC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2345F8-FF5B-2341-8179-BAAEDA0E81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November 6, 2020</a:t>
            </a:r>
          </a:p>
        </p:txBody>
      </p:sp>
    </p:spTree>
    <p:extLst>
      <p:ext uri="{BB962C8B-B14F-4D97-AF65-F5344CB8AC3E}">
        <p14:creationId xmlns:p14="http://schemas.microsoft.com/office/powerpoint/2010/main" val="2369987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40B1E-FF70-C749-B9F7-DDD4CBA4E7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BD211A-B50E-A24F-9673-47B5D5892C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November 6, 2020</a:t>
            </a:r>
          </a:p>
        </p:txBody>
      </p:sp>
    </p:spTree>
    <p:extLst>
      <p:ext uri="{BB962C8B-B14F-4D97-AF65-F5344CB8AC3E}">
        <p14:creationId xmlns:p14="http://schemas.microsoft.com/office/powerpoint/2010/main" val="4068472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1BDAD-B231-7C4E-95EA-0A55EF378B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34A7F0-68D3-A147-AC32-47B6D0E5B5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November 6, 2020</a:t>
            </a:r>
          </a:p>
        </p:txBody>
      </p:sp>
    </p:spTree>
    <p:extLst>
      <p:ext uri="{BB962C8B-B14F-4D97-AF65-F5344CB8AC3E}">
        <p14:creationId xmlns:p14="http://schemas.microsoft.com/office/powerpoint/2010/main" val="30608369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9E8CCE-2A2E-FA4F-B682-CDAA293E8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D38C39-06ED-D84D-859B-2EAF75C392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A41973-9DB2-654F-B6C2-21A4BD6F5F2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exercitation.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A31CA2-4674-6441-AAED-9E6F9E31BD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Section 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732D44-7A3E-4D40-A584-0BACDBB2CBB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exercitation.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92542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29603-9838-1B45-B323-F5873F59B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68AEA1-FC8F-FA4C-A5D2-B1C5D01D8C7A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882AFD-1DBB-1F46-9643-08EA64D9144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Body copy here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857FDD-917C-6D4B-AB7F-214B72580597}"/>
              </a:ext>
            </a:extLst>
          </p:cNvPr>
          <p:cNvSpPr/>
          <p:nvPr/>
        </p:nvSpPr>
        <p:spPr>
          <a:xfrm>
            <a:off x="5130140" y="0"/>
            <a:ext cx="7061860" cy="6858000"/>
          </a:xfrm>
          <a:prstGeom prst="rect">
            <a:avLst/>
          </a:prstGeom>
          <a:solidFill>
            <a:srgbClr val="B1D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4E994D-12EE-7241-9F42-43A5F91DF1F5}"/>
              </a:ext>
            </a:extLst>
          </p:cNvPr>
          <p:cNvSpPr txBox="1"/>
          <p:nvPr/>
        </p:nvSpPr>
        <p:spPr>
          <a:xfrm>
            <a:off x="7075714" y="3059668"/>
            <a:ext cx="3170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(</a:t>
            </a:r>
            <a:r>
              <a:rPr lang="en-US"/>
              <a:t>place image here)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343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2B322-2753-1D4C-9D10-DCB96D777D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573EBD-B1C2-3144-8D94-DE13FED352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25139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BDF72FF-4176-264B-8241-DCD930A28F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</a:p>
          <a:p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32C381-3303-2749-A4B5-7427023AB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914371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0233BCA-0832-DD4F-AD8E-5074BCCD5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.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.</a:t>
            </a:r>
          </a:p>
          <a:p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provident.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3E650D-AE7B-1447-9DCC-6C7413A53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800870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9E6DA-BDF1-8D41-8DD6-FCEB5DDBD1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Lorem ipsum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B8152-3B21-6942-9E0C-2957B22421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2069733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8EEE3-CC75-C848-9DD7-69A843228B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CC9EEE-4267-C049-B9B7-D7299C0E8C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November 6, 2020</a:t>
            </a:r>
          </a:p>
        </p:txBody>
      </p:sp>
    </p:spTree>
    <p:extLst>
      <p:ext uri="{BB962C8B-B14F-4D97-AF65-F5344CB8AC3E}">
        <p14:creationId xmlns:p14="http://schemas.microsoft.com/office/powerpoint/2010/main" val="1270860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6AEEA-96BE-0343-B738-10D033D53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74E9E1-7FA6-1449-9F2A-E659355782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</p:txBody>
      </p:sp>
    </p:spTree>
    <p:extLst>
      <p:ext uri="{BB962C8B-B14F-4D97-AF65-F5344CB8AC3E}">
        <p14:creationId xmlns:p14="http://schemas.microsoft.com/office/powerpoint/2010/main" val="212744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003A7-7BFE-8F40-B1A9-9BF47B8E0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E4443-BA06-3342-9089-BF97622BF6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E46193-4813-4747-A471-B823288DA5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9BE4CA-AEAA-DC4C-9FBB-2880887120E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860963-5A00-8C44-BBF2-99015A1FCD9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61078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352C0-8F68-4E45-A070-922056E6E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22CAE6-E473-4544-840C-5EA49A9E60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5A60A-E5C6-4043-99FA-17DEDFB65F7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Lorem ipsum dolor</a:t>
            </a:r>
          </a:p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EF4A8E-DF8D-D748-83C9-081F0B3727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B28A40-10B8-3047-8650-AC0FED9215F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  <a:p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3206740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swayAllsupCobranded008d97fffbd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6634F"/>
      </a:accent1>
      <a:accent2>
        <a:srgbClr val="B0DBD5"/>
      </a:accent2>
      <a:accent3>
        <a:srgbClr val="008D97"/>
      </a:accent3>
      <a:accent4>
        <a:srgbClr val="FFF200"/>
      </a:accent4>
      <a:accent5>
        <a:srgbClr val="B3D88C"/>
      </a:accent5>
      <a:accent6>
        <a:srgbClr val="70AD47"/>
      </a:accent6>
      <a:hlink>
        <a:srgbClr val="EC2024"/>
      </a:hlink>
      <a:folHlink>
        <a:srgbClr val="F47F2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</TotalTime>
  <Words>331</Words>
  <Application>Microsoft Macintosh PowerPoint</Application>
  <PresentationFormat>Widescreen</PresentationFormat>
  <Paragraphs>57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Open Sans</vt:lpstr>
      <vt:lpstr>Open Sans Light</vt:lpstr>
      <vt:lpstr>Open Sans Semibold</vt:lpstr>
      <vt:lpstr>Office Theme</vt:lpstr>
      <vt:lpstr>Welcome</vt:lpstr>
      <vt:lpstr>Welcome</vt:lpstr>
      <vt:lpstr>Lorem ipsum</vt:lpstr>
      <vt:lpstr>Lorem ipsum</vt:lpstr>
      <vt:lpstr>Lorem ipsum </vt:lpstr>
      <vt:lpstr>Lorem ipsum</vt:lpstr>
      <vt:lpstr>Lorem ipsum</vt:lpstr>
      <vt:lpstr>Lorem ipsum</vt:lpstr>
      <vt:lpstr>Lorem ipsum</vt:lpstr>
      <vt:lpstr>Welcome</vt:lpstr>
      <vt:lpstr>Welcome</vt:lpstr>
      <vt:lpstr>Welcome</vt:lpstr>
      <vt:lpstr>Welcome</vt:lpstr>
      <vt:lpstr>Lorem ipsum</vt:lpstr>
      <vt:lpstr>Section Header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Andrew Davis</dc:creator>
  <cp:keywords/>
  <dc:description/>
  <cp:lastModifiedBy>Andrew Davis</cp:lastModifiedBy>
  <cp:revision>41</cp:revision>
  <dcterms:created xsi:type="dcterms:W3CDTF">2020-11-03T14:46:24Z</dcterms:created>
  <dcterms:modified xsi:type="dcterms:W3CDTF">2020-11-06T16:04:07Z</dcterms:modified>
  <cp:category/>
</cp:coreProperties>
</file>