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2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D97"/>
    <a:srgbClr val="005F62"/>
    <a:srgbClr val="16634F"/>
    <a:srgbClr val="F57F20"/>
    <a:srgbClr val="B1DCD6"/>
    <a:srgbClr val="2BB04A"/>
    <a:srgbClr val="ED2024"/>
    <a:srgbClr val="FF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 showGuides="1">
      <p:cViewPr varScale="1">
        <p:scale>
          <a:sx n="117" d="100"/>
          <a:sy n="117" d="100"/>
        </p:scale>
        <p:origin x="80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DC4B07B-A354-B044-8F67-A729B280D434}"/>
              </a:ext>
            </a:extLst>
          </p:cNvPr>
          <p:cNvSpPr/>
          <p:nvPr userDrawn="1"/>
        </p:nvSpPr>
        <p:spPr>
          <a:xfrm>
            <a:off x="-71121" y="2291081"/>
            <a:ext cx="12284601" cy="4724400"/>
          </a:xfrm>
          <a:prstGeom prst="rect">
            <a:avLst/>
          </a:prstGeom>
          <a:solidFill>
            <a:srgbClr val="B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53C2995-6CD3-074B-9FEE-1CF2F324BDF0}"/>
              </a:ext>
            </a:extLst>
          </p:cNvPr>
          <p:cNvSpPr/>
          <p:nvPr userDrawn="1"/>
        </p:nvSpPr>
        <p:spPr>
          <a:xfrm rot="314685">
            <a:off x="-477520" y="1908189"/>
            <a:ext cx="13167360" cy="4465320"/>
          </a:xfrm>
          <a:prstGeom prst="ellipse">
            <a:avLst/>
          </a:prstGeom>
          <a:solidFill>
            <a:schemeClr val="bg1"/>
          </a:solidFill>
          <a:ln w="28575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0A205A-293B-534E-B185-4A8C8359E7D2}"/>
              </a:ext>
            </a:extLst>
          </p:cNvPr>
          <p:cNvSpPr/>
          <p:nvPr userDrawn="1"/>
        </p:nvSpPr>
        <p:spPr>
          <a:xfrm>
            <a:off x="-71120" y="0"/>
            <a:ext cx="12334240" cy="401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rgbClr val="005F6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6" y="6356350"/>
            <a:ext cx="2176504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3159" y="5934392"/>
            <a:ext cx="1069121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49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7CACE-2CFE-2B4F-92AC-F5FABDB0F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AC9032-47C2-054F-9093-8711513757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9F865-50BC-E745-9679-8CA1858E0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31A383-5F8D-F847-B034-319D6C769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B9207-3965-A24E-970F-3815F1CBE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586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822C55-FC5D-8646-83F3-014A128BD2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83A9CF-89C6-574B-ADF1-E0C96E0E8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8C1C3-4911-FC44-9EFA-EFAFBE1AA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B5175-1B94-8542-B2EF-BD0A7523E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00CE62-8797-C040-B617-36047F3D5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132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7525AE-6659-8745-8B86-962C7E1F4765}"/>
              </a:ext>
            </a:extLst>
          </p:cNvPr>
          <p:cNvSpPr/>
          <p:nvPr userDrawn="1"/>
        </p:nvSpPr>
        <p:spPr>
          <a:xfrm>
            <a:off x="-71121" y="2291081"/>
            <a:ext cx="12284601" cy="4724400"/>
          </a:xfrm>
          <a:prstGeom prst="rect">
            <a:avLst/>
          </a:prstGeom>
          <a:solidFill>
            <a:srgbClr val="F57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529473F-8032-D840-8C0E-E746D59536D1}"/>
              </a:ext>
            </a:extLst>
          </p:cNvPr>
          <p:cNvSpPr/>
          <p:nvPr userDrawn="1"/>
        </p:nvSpPr>
        <p:spPr>
          <a:xfrm rot="314685">
            <a:off x="-792480" y="2243469"/>
            <a:ext cx="13167360" cy="4465320"/>
          </a:xfrm>
          <a:prstGeom prst="ellipse">
            <a:avLst/>
          </a:prstGeom>
          <a:solidFill>
            <a:schemeClr val="bg1"/>
          </a:solidFill>
          <a:ln w="57150">
            <a:solidFill>
              <a:srgbClr val="B1D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B27EDB-C10E-B646-9A37-4FC53380A58F}"/>
              </a:ext>
            </a:extLst>
          </p:cNvPr>
          <p:cNvSpPr/>
          <p:nvPr userDrawn="1"/>
        </p:nvSpPr>
        <p:spPr>
          <a:xfrm>
            <a:off x="-71120" y="136525"/>
            <a:ext cx="12334240" cy="472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08C33-DFC7-A348-BCD8-22B5F475C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57F20"/>
                </a:solidFill>
              </a:defRPr>
            </a:lvl1pPr>
            <a:lvl2pPr>
              <a:defRPr>
                <a:solidFill>
                  <a:srgbClr val="16634F"/>
                </a:solidFill>
              </a:defRPr>
            </a:lvl2pPr>
            <a:lvl3pPr>
              <a:defRPr>
                <a:solidFill>
                  <a:srgbClr val="16634F"/>
                </a:solidFill>
              </a:defRPr>
            </a:lvl3pPr>
            <a:lvl4pPr>
              <a:defRPr>
                <a:solidFill>
                  <a:srgbClr val="16634F"/>
                </a:solidFill>
              </a:defRPr>
            </a:lvl4pPr>
            <a:lvl5pPr>
              <a:defRPr>
                <a:solidFill>
                  <a:srgbClr val="16634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F1EBC-050B-344A-AA60-2617A2A21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1D9206-BF3F-EC4E-B2F9-42C288610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DC934C-8B90-5241-873C-6446C4CBC186}"/>
              </a:ext>
            </a:extLst>
          </p:cNvPr>
          <p:cNvSpPr/>
          <p:nvPr userDrawn="1"/>
        </p:nvSpPr>
        <p:spPr>
          <a:xfrm>
            <a:off x="-213360" y="-133378"/>
            <a:ext cx="12598399" cy="1773266"/>
          </a:xfrm>
          <a:prstGeom prst="rect">
            <a:avLst/>
          </a:prstGeom>
          <a:solidFill>
            <a:srgbClr val="B1DCD6"/>
          </a:solidFill>
          <a:ln w="57150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63654-F02C-F94F-A11B-4E329DEF3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96839C-C625-EC47-B1E0-8EECB8E04B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12CAEE-E27E-884D-84EA-982BC4C6C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4066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3D745B7-FC58-AF48-8E5A-13C3EBD184AA}"/>
              </a:ext>
            </a:extLst>
          </p:cNvPr>
          <p:cNvSpPr/>
          <p:nvPr userDrawn="1"/>
        </p:nvSpPr>
        <p:spPr>
          <a:xfrm>
            <a:off x="0" y="3319463"/>
            <a:ext cx="12213480" cy="3538538"/>
          </a:xfrm>
          <a:prstGeom prst="rect">
            <a:avLst/>
          </a:prstGeom>
          <a:solidFill>
            <a:srgbClr val="F57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8DAB86-3D28-DB4A-9595-B541DBE0A9BA}"/>
              </a:ext>
            </a:extLst>
          </p:cNvPr>
          <p:cNvSpPr/>
          <p:nvPr userDrawn="1"/>
        </p:nvSpPr>
        <p:spPr>
          <a:xfrm>
            <a:off x="-3614738" y="1384424"/>
            <a:ext cx="21216937" cy="4905784"/>
          </a:xfrm>
          <a:prstGeom prst="ellipse">
            <a:avLst/>
          </a:prstGeom>
          <a:solidFill>
            <a:schemeClr val="bg1"/>
          </a:solidFill>
          <a:ln w="57150">
            <a:solidFill>
              <a:srgbClr val="B1D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2236E59-F810-664D-86D2-AF27E892E259}"/>
              </a:ext>
            </a:extLst>
          </p:cNvPr>
          <p:cNvSpPr/>
          <p:nvPr userDrawn="1"/>
        </p:nvSpPr>
        <p:spPr>
          <a:xfrm>
            <a:off x="0" y="-36814"/>
            <a:ext cx="12334240" cy="492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F5228B9-F6D8-EE4E-A771-9BC0ACE176EA}"/>
              </a:ext>
            </a:extLst>
          </p:cNvPr>
          <p:cNvSpPr/>
          <p:nvPr userDrawn="1"/>
        </p:nvSpPr>
        <p:spPr>
          <a:xfrm>
            <a:off x="-142240" y="-107404"/>
            <a:ext cx="12598399" cy="1842556"/>
          </a:xfrm>
          <a:prstGeom prst="rect">
            <a:avLst/>
          </a:prstGeom>
          <a:solidFill>
            <a:srgbClr val="B1DCD6"/>
          </a:solidFill>
          <a:ln w="57150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47F511-06C8-CE48-B180-FB9A63DCD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20" y="46038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4D5FEC-A21A-1649-9670-006B749B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14500" y="6356350"/>
            <a:ext cx="186689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655D1C2-F34C-654B-A874-CD494F1DA8C1}" type="datetimeFigureOut">
              <a:rPr lang="en-US" smtClean="0"/>
              <a:pPr/>
              <a:t>11/9/20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B08B20-DB5D-A24E-B222-7EE0AE69D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AC39B8-7911-1E4C-B483-49FAE6AFC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2D2A53-F8D3-7F42-AAAB-AB387357D74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3FB87D-BF5F-0945-AD55-84A46DF3B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99" y="5886205"/>
            <a:ext cx="1332514" cy="87813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B6D17C4-978A-AC42-B56B-BE2A1602CB51}"/>
              </a:ext>
            </a:extLst>
          </p:cNvPr>
          <p:cNvSpPr/>
          <p:nvPr userDrawn="1"/>
        </p:nvSpPr>
        <p:spPr>
          <a:xfrm>
            <a:off x="-71121" y="2627629"/>
            <a:ext cx="12284601" cy="269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E8857-0864-1C45-B9D7-21732D25F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D52A2A-B2BF-F44F-B87B-69BED7C8A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B14178-C9F1-F94F-AEA9-5C2C316BAA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8D97"/>
                </a:solidFill>
              </a:defRPr>
            </a:lvl1pPr>
            <a:lvl2pPr>
              <a:defRPr sz="2000">
                <a:solidFill>
                  <a:srgbClr val="008D97"/>
                </a:solidFill>
              </a:defRPr>
            </a:lvl2pPr>
            <a:lvl3pPr>
              <a:defRPr sz="1800">
                <a:solidFill>
                  <a:srgbClr val="008D97"/>
                </a:solidFill>
              </a:defRPr>
            </a:lvl3pPr>
            <a:lvl4pPr>
              <a:defRPr sz="1600">
                <a:solidFill>
                  <a:srgbClr val="008D97"/>
                </a:solidFill>
              </a:defRPr>
            </a:lvl4pPr>
            <a:lvl5pPr>
              <a:defRPr sz="1600">
                <a:solidFill>
                  <a:srgbClr val="008D9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CB23E2-ED19-8F40-BDE4-F64EBDA6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8D97"/>
                </a:solidFill>
              </a:defRPr>
            </a:lvl1pPr>
            <a:lvl2pPr>
              <a:defRPr sz="2000">
                <a:solidFill>
                  <a:srgbClr val="008D97"/>
                </a:solidFill>
              </a:defRPr>
            </a:lvl2pPr>
            <a:lvl3pPr>
              <a:defRPr sz="1800">
                <a:solidFill>
                  <a:srgbClr val="008D97"/>
                </a:solidFill>
              </a:defRPr>
            </a:lvl3pPr>
            <a:lvl4pPr>
              <a:defRPr sz="1600">
                <a:solidFill>
                  <a:srgbClr val="008D97"/>
                </a:solidFill>
              </a:defRPr>
            </a:lvl4pPr>
            <a:lvl5pPr>
              <a:defRPr sz="1600">
                <a:solidFill>
                  <a:srgbClr val="008D9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8194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F5228B9-F6D8-EE4E-A771-9BC0ACE176EA}"/>
              </a:ext>
            </a:extLst>
          </p:cNvPr>
          <p:cNvSpPr/>
          <p:nvPr userDrawn="1"/>
        </p:nvSpPr>
        <p:spPr>
          <a:xfrm>
            <a:off x="-142240" y="-107404"/>
            <a:ext cx="12598399" cy="1842556"/>
          </a:xfrm>
          <a:prstGeom prst="rect">
            <a:avLst/>
          </a:prstGeom>
          <a:solidFill>
            <a:srgbClr val="B1DCD6"/>
          </a:solidFill>
          <a:ln w="57150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47F511-06C8-CE48-B180-FB9A63DCD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20" y="46038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4D5FEC-A21A-1649-9670-006B749B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14500" y="6356350"/>
            <a:ext cx="1866899" cy="365125"/>
          </a:xfr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C655D1C2-F34C-654B-A874-CD494F1DA8C1}" type="datetimeFigureOut">
              <a:rPr lang="en-US" smtClean="0"/>
              <a:pPr/>
              <a:t>11/9/20</a:t>
            </a:fld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B08B20-DB5D-A24E-B222-7EE0AE69D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AC39B8-7911-1E4C-B483-49FAE6AFC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fld id="{512D2A53-F8D3-7F42-AAAB-AB387357D74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3FB87D-BF5F-0945-AD55-84A46DF3B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99" y="5886205"/>
            <a:ext cx="1332514" cy="878131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E8857-0864-1C45-B9D7-21732D25F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D52A2A-B2BF-F44F-B87B-69BED7C8A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B14178-C9F1-F94F-AEA9-5C2C316BAA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8D97"/>
                </a:solidFill>
              </a:defRPr>
            </a:lvl1pPr>
            <a:lvl2pPr>
              <a:defRPr sz="2000">
                <a:solidFill>
                  <a:srgbClr val="008D97"/>
                </a:solidFill>
              </a:defRPr>
            </a:lvl2pPr>
            <a:lvl3pPr>
              <a:defRPr sz="1800">
                <a:solidFill>
                  <a:srgbClr val="008D97"/>
                </a:solidFill>
              </a:defRPr>
            </a:lvl3pPr>
            <a:lvl4pPr>
              <a:defRPr sz="1600">
                <a:solidFill>
                  <a:srgbClr val="008D97"/>
                </a:solidFill>
              </a:defRPr>
            </a:lvl4pPr>
            <a:lvl5pPr>
              <a:defRPr sz="1600">
                <a:solidFill>
                  <a:srgbClr val="008D9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CB23E2-ED19-8F40-BDE4-F64EBDA6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8D97"/>
                </a:solidFill>
              </a:defRPr>
            </a:lvl1pPr>
            <a:lvl2pPr>
              <a:defRPr sz="2000">
                <a:solidFill>
                  <a:srgbClr val="008D97"/>
                </a:solidFill>
              </a:defRPr>
            </a:lvl2pPr>
            <a:lvl3pPr>
              <a:defRPr sz="1800">
                <a:solidFill>
                  <a:srgbClr val="008D97"/>
                </a:solidFill>
              </a:defRPr>
            </a:lvl3pPr>
            <a:lvl4pPr>
              <a:defRPr sz="1600">
                <a:solidFill>
                  <a:srgbClr val="008D97"/>
                </a:solidFill>
              </a:defRPr>
            </a:lvl4pPr>
            <a:lvl5pPr>
              <a:defRPr sz="1600">
                <a:solidFill>
                  <a:srgbClr val="008D9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306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08C33-DFC7-A348-BCD8-22B5F475C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57F20"/>
                </a:solidFill>
              </a:defRPr>
            </a:lvl1pPr>
            <a:lvl2pPr>
              <a:defRPr>
                <a:solidFill>
                  <a:srgbClr val="16634F"/>
                </a:solidFill>
              </a:defRPr>
            </a:lvl2pPr>
            <a:lvl3pPr>
              <a:defRPr>
                <a:solidFill>
                  <a:srgbClr val="16634F"/>
                </a:solidFill>
              </a:defRPr>
            </a:lvl3pPr>
            <a:lvl4pPr>
              <a:defRPr>
                <a:solidFill>
                  <a:srgbClr val="16634F"/>
                </a:solidFill>
              </a:defRPr>
            </a:lvl4pPr>
            <a:lvl5pPr>
              <a:defRPr>
                <a:solidFill>
                  <a:srgbClr val="16634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F1EBC-050B-344A-AA60-2617A2A21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1D9206-BF3F-EC4E-B2F9-42C288610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DC934C-8B90-5241-873C-6446C4CBC186}"/>
              </a:ext>
            </a:extLst>
          </p:cNvPr>
          <p:cNvSpPr/>
          <p:nvPr userDrawn="1"/>
        </p:nvSpPr>
        <p:spPr>
          <a:xfrm>
            <a:off x="-213360" y="-133378"/>
            <a:ext cx="12598399" cy="1773266"/>
          </a:xfrm>
          <a:prstGeom prst="rect">
            <a:avLst/>
          </a:prstGeom>
          <a:solidFill>
            <a:srgbClr val="B1DCD6"/>
          </a:solidFill>
          <a:ln w="57150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63654-F02C-F94F-A11B-4E329DEF3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96839C-C625-EC47-B1E0-8EECB8E04B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12CAEE-E27E-884D-84EA-982BC4C6C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9738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12272-C45A-3044-9CE1-9772D734E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A53682-1E09-254A-B99D-EC514E9AAE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869D38-7A38-9349-A9FB-52ED12C96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04BDA6-6B6C-FB4E-A3AC-5649F00A1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E28846-6335-CF43-A5BB-3B9A7C1E43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73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D2E41-1706-984E-965F-807E701B3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D31AE-7FEC-6549-8D52-4732765D66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2A088-FE47-9643-94EE-C6A60737C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83637-DE81-604C-8932-AA95A4137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83360" y="6356350"/>
            <a:ext cx="2098040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F970F-6C20-5548-9041-C4EC7556D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DF2B33-C6EF-BD45-A5F6-F0C97D01C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70A6B8-E924-EB46-A6C9-B4DDC38391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19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0EF55-9E4B-EF44-B1AC-7AF163018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D297E-0AB2-0944-B433-0BA97DB55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743D31-F667-8C4E-9AC2-2A50C02E3C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325E36-9F8D-9A4E-BC3D-006DBA0F8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C3074-40CA-1242-9523-840FC0FC4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22F4D8-5C8B-2543-88FD-2576935C1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AD8CB3-7716-DD4E-869D-1DAF5FA701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6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280396-C302-6A48-8A9E-66BE6300A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83360" y="6356350"/>
            <a:ext cx="2098040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FA8461-508D-BD4E-9FE0-C292A277A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06EB0C-AD23-BE4D-80EC-0755519CB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AD1412-80C4-664A-A856-6C77654AA1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3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38BCB-2420-2947-AA11-45BA90A28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F5A1E8-5466-7A4A-9DD7-4CF707267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ED8C2-9AD0-8E49-B6E9-913CFBD5C4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C655D1C2-F34C-654B-A874-CD494F1DA8C1}" type="datetimeFigureOut">
              <a:rPr lang="en-US" smtClean="0"/>
              <a:pPr/>
              <a:t>11/9/20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1AC40-210D-A44E-9919-69B969929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1CBA1-2C2E-374A-A87E-9D01F06098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512D2A53-F8D3-7F42-AAAB-AB387357D74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9" r:id="rId4"/>
    <p:sldLayoutId id="2147483668" r:id="rId5"/>
    <p:sldLayoutId id="2147483654" r:id="rId6"/>
    <p:sldLayoutId id="2147483657" r:id="rId7"/>
    <p:sldLayoutId id="2147483656" r:id="rId8"/>
    <p:sldLayoutId id="2147483655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005F62"/>
          </a:solidFill>
          <a:latin typeface="Open Sans Semibold" panose="020B0606030504020204" pitchFamily="34" charset="0"/>
          <a:ea typeface="Open Sans Semibold" panose="020B0606030504020204" pitchFamily="34" charset="0"/>
          <a:cs typeface="Open Sans Semibold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4F35F-01C9-FC4F-9194-8789D6C5C8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155806-E5A4-854F-A73B-3311271185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62232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E2F6C6-3F17-BC47-AB41-6C2F6AB31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  <a:p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DA47465-32C4-0140-B692-E7173100D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234169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F2DF4-5A24-2A42-94BE-AAB4CD251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90E56-626D-AA4C-9C01-643B96CC43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1333F-BF8D-6346-BB87-500741357D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F1DC52F-8877-854E-8014-F14AF05A7F4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024870-6A24-9D4B-AA69-9DAA06A75B4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57706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5CCE91-2E61-D14A-80C7-739213524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A25794-54D9-BE4F-968E-8121400D1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105330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9FE38-9E0F-DA4C-91F5-383367D6D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9A16D-CF41-4344-A099-7947988B6C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E2694A-5F28-E148-96F0-B5E0819071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434E70-DB4F-C941-8454-3CF789BD80E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1F2B3F-079C-DB40-BF6E-4C2648CB8F7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315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8F7A1-0BA4-3242-B0D4-234CF7C0B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48718-20A1-7243-8FE0-9A40EA0E53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F9CA9D-1CD3-1848-A10C-FBAA4D81CF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64E8F81-8D6C-714C-9B77-8C2BFBF8737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879866-CBB8-9E4E-9396-185D023633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52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swayAllsupCobranded008d97fffbd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6634F"/>
      </a:accent1>
      <a:accent2>
        <a:srgbClr val="B0DBD5"/>
      </a:accent2>
      <a:accent3>
        <a:srgbClr val="008D97"/>
      </a:accent3>
      <a:accent4>
        <a:srgbClr val="FFF200"/>
      </a:accent4>
      <a:accent5>
        <a:srgbClr val="B3D88C"/>
      </a:accent5>
      <a:accent6>
        <a:srgbClr val="70AD47"/>
      </a:accent6>
      <a:hlink>
        <a:srgbClr val="EC2024"/>
      </a:hlink>
      <a:folHlink>
        <a:srgbClr val="F47F2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275</Words>
  <Application>Microsoft Macintosh PowerPoint</Application>
  <PresentationFormat>Widescreen</PresentationFormat>
  <Paragraphs>28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Open Sans</vt:lpstr>
      <vt:lpstr>Open Sans Light</vt:lpstr>
      <vt:lpstr>Open Sans Semibold</vt:lpstr>
      <vt:lpstr>Office Theme</vt:lpstr>
      <vt:lpstr>Welcome</vt:lpstr>
      <vt:lpstr>Lorem ipsum</vt:lpstr>
      <vt:lpstr>Lorem ipsum</vt:lpstr>
      <vt:lpstr>Lorem ipsum</vt:lpstr>
      <vt:lpstr>Lorem ipsum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Andrew Davis</dc:creator>
  <cp:keywords/>
  <dc:description/>
  <cp:lastModifiedBy>Andrew Davis</cp:lastModifiedBy>
  <cp:revision>48</cp:revision>
  <dcterms:created xsi:type="dcterms:W3CDTF">2020-11-03T14:46:24Z</dcterms:created>
  <dcterms:modified xsi:type="dcterms:W3CDTF">2020-11-09T19:43:58Z</dcterms:modified>
  <cp:category/>
</cp:coreProperties>
</file>